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34" r:id="rId2"/>
    <p:sldId id="348" r:id="rId3"/>
    <p:sldId id="360" r:id="rId4"/>
    <p:sldId id="350" r:id="rId5"/>
    <p:sldId id="351" r:id="rId6"/>
    <p:sldId id="352" r:id="rId7"/>
    <p:sldId id="353" r:id="rId8"/>
    <p:sldId id="355" r:id="rId9"/>
    <p:sldId id="354" r:id="rId10"/>
    <p:sldId id="356" r:id="rId11"/>
    <p:sldId id="357" r:id="rId12"/>
    <p:sldId id="358" r:id="rId13"/>
    <p:sldId id="361" r:id="rId14"/>
    <p:sldId id="35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A8C6D8-6BE3-4B5C-90FC-84206682A499}">
          <p14:sldIdLst/>
        </p14:section>
        <p14:section name="표지" id="{2960AB2F-5431-432D-B7A1-55A8492653F6}">
          <p14:sldIdLst>
            <p14:sldId id="334"/>
          </p14:sldIdLst>
        </p14:section>
        <p14:section name="서브표지" id="{72B009D2-92CB-4978-9B1F-63C40A717255}">
          <p14:sldIdLst/>
        </p14:section>
        <p14:section name="간지" id="{18D954C0-2D42-4615-AE24-D38DD18A840C}">
          <p14:sldIdLst/>
        </p14:section>
        <p14:section name="내지" id="{818F5B13-5682-4B2E-AEF3-A2C5E6A0FDB8}">
          <p14:sldIdLst>
            <p14:sldId id="348"/>
            <p14:sldId id="360"/>
            <p14:sldId id="350"/>
            <p14:sldId id="351"/>
            <p14:sldId id="352"/>
            <p14:sldId id="353"/>
            <p14:sldId id="355"/>
            <p14:sldId id="354"/>
            <p14:sldId id="356"/>
            <p14:sldId id="357"/>
            <p14:sldId id="358"/>
            <p14:sldId id="361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1A74"/>
    <a:srgbClr val="434343"/>
    <a:srgbClr val="6600FF"/>
    <a:srgbClr val="FF0066"/>
    <a:srgbClr val="3ACEC0"/>
    <a:srgbClr val="3366FF"/>
    <a:srgbClr val="6666FF"/>
    <a:srgbClr val="00CCFF"/>
    <a:srgbClr val="0066F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56" autoAdjust="0"/>
    <p:restoredTop sz="95262" autoAdjust="0"/>
  </p:normalViewPr>
  <p:slideViewPr>
    <p:cSldViewPr>
      <p:cViewPr varScale="1">
        <p:scale>
          <a:sx n="116" d="100"/>
          <a:sy n="116" d="100"/>
        </p:scale>
        <p:origin x="2285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100" d="100"/>
          <a:sy n="100" d="100"/>
        </p:scale>
        <p:origin x="-360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E9F63-EAB9-4D91-AD25-52C564D8FE39}" type="datetimeFigureOut">
              <a:rPr lang="ko-KR" altLang="en-US" smtClean="0"/>
              <a:pPr/>
              <a:t>2018-05-27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6DAC73-7C44-4F7F-B0FF-CEA2473EFCF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571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087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9664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421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556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61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D470D-8292-43A1-A8D9-84B2081B73B6}" type="datetimeFigureOut">
              <a:rPr lang="ko-KR" altLang="en-US" smtClean="0"/>
              <a:pPr/>
              <a:t>2018-05-27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5071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9D470D-8292-43A1-A8D9-84B2081B73B6}" type="datetimeFigureOut">
              <a:rPr lang="ko-KR" altLang="en-US" smtClean="0"/>
              <a:pPr/>
              <a:t>2018-05-27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42573-478F-4668-BCB1-88417E8561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4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  <p:sldLayoutId id="2147483653" r:id="rId5"/>
    <p:sldLayoutId id="2147483655" r:id="rId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2988840" y="548680"/>
            <a:ext cx="26642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표지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4</a:t>
            </a:r>
          </a:p>
          <a:p>
            <a:r>
              <a:rPr lang="ko-KR" altLang="en-US" dirty="0" err="1">
                <a:solidFill>
                  <a:schemeClr val="bg2">
                    <a:lumMod val="10000"/>
                  </a:schemeClr>
                </a:solidFill>
              </a:rPr>
              <a:t>골라쓰세요</a:t>
            </a:r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861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338073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마우스 조작 편의 기능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1400" b="1" dirty="0">
                <a:latin typeface="나눔바른고딕" pitchFamily="50" charset="-127"/>
                <a:ea typeface="나눔바른고딕" pitchFamily="50" charset="-127"/>
              </a:rPr>
              <a:t>Magnetic</a:t>
            </a:r>
            <a:endParaRPr kumimoji="0"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91880" y="1999873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문과 창문을 벽 근처에 두면 가장 가까운 벽에 평행하게 그려집니다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1C6B8A7-D2BA-4F64-8E14-FF1E91AB4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0" y="2484684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1400" b="1" dirty="0">
                <a:latin typeface="나눔바른고딕" pitchFamily="50" charset="-127"/>
                <a:ea typeface="나눔바른고딕" pitchFamily="50" charset="-127"/>
              </a:rPr>
              <a:t>Snap</a:t>
            </a:r>
            <a:endParaRPr kumimoji="0"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88574DB-F1DC-4B73-9574-A240DEA9A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493976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방을 그릴 때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좌표를 가까이 붙입니다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049D1E-BF50-49BA-9488-7A78F3410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26" y="3545631"/>
            <a:ext cx="3168352" cy="201947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E5DA65D-F2D3-4072-B5F6-AD34D2CDE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385" y="3401629"/>
            <a:ext cx="3359708" cy="2250120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AD9E7273-FDE6-4191-9782-C01C44AAA834}"/>
              </a:ext>
            </a:extLst>
          </p:cNvPr>
          <p:cNvSpPr/>
          <p:nvPr/>
        </p:nvSpPr>
        <p:spPr>
          <a:xfrm>
            <a:off x="3956536" y="4231333"/>
            <a:ext cx="914090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578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14642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도면 불러오기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원하는 이미지 배경으로 설정 가능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91880" y="1999873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설계를 돕기 위한 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3F1E52-4041-443F-957E-08B12C7B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17" y="2673280"/>
            <a:ext cx="2457450" cy="23717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8E05B67-9096-4C3C-8595-CCACA36589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809"/>
          <a:stretch/>
        </p:blipFill>
        <p:spPr>
          <a:xfrm>
            <a:off x="4211960" y="2571518"/>
            <a:ext cx="3584410" cy="26860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03A3995-257F-4115-80B5-1B78CF7C8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5914" y="2499190"/>
            <a:ext cx="5454601" cy="35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0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30408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객체 배정 구역 제한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kumimoji="0"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966E5E-4FFF-4D00-95E2-115088E15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2" y="1772815"/>
            <a:ext cx="2898305" cy="2610122"/>
          </a:xfrm>
          <a:prstGeom prst="rect">
            <a:avLst/>
          </a:prstGeom>
        </p:spPr>
      </p:pic>
      <p:pic>
        <p:nvPicPr>
          <p:cNvPr id="16" name="그림 15" descr="사진이(가) 표시된 사진&#10;&#10;높은 신뢰도로 생성된 설명">
            <a:extLst>
              <a:ext uri="{FF2B5EF4-FFF2-40B4-BE49-F238E27FC236}">
                <a16:creationId xmlns:a16="http://schemas.microsoft.com/office/drawing/2014/main" id="{6EB04A9C-BCA2-42EC-A4BB-311AAB9A6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0" y="4382937"/>
            <a:ext cx="3040897" cy="19438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5990969-F8D9-4E4E-8256-A26F77C963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632" y="2303986"/>
            <a:ext cx="4029024" cy="368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2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300883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사각형 방 보조기능</a:t>
            </a:r>
            <a:r>
              <a:rPr kumimoji="0" lang="en-US" altLang="ko-KR" sz="2800" b="1" spc="-15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28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방 크기 설정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91880" y="1999873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 이미 만들어진 방에 수치를 입력하여 방의 크기를 수정한다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1C6B8A7-D2BA-4F64-8E14-FF1E91AB4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0" y="2484684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방 삭제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88574DB-F1DC-4B73-9574-A240DEA9A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493976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만들어진 방들을 삭제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56799591-8813-432A-9B62-81B12F2AA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98" y="2948320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방 이동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8B712B-DBEE-4AF7-9DE9-9D910AA2A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67" t="9010" r="26516" b="19342"/>
          <a:stretch/>
        </p:blipFill>
        <p:spPr>
          <a:xfrm>
            <a:off x="3704618" y="3429000"/>
            <a:ext cx="4392489" cy="21156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D8C6572-7409-42B7-BFFD-CE7B3EB70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62" y="3478379"/>
            <a:ext cx="2808312" cy="2434509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63815331-88F4-4E40-8C00-821D205DA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2037" y="2988079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만들어진 방의 위치 좌표를 수정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8476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맺음</a:t>
            </a: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0" y="3121223"/>
            <a:ext cx="914400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ko-KR" altLang="en-US" sz="4000" b="1" spc="-1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감사합니다</a:t>
            </a:r>
            <a:r>
              <a:rPr kumimoji="0" lang="en-US" altLang="ko-KR" sz="4000" b="1" spc="-1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4000" b="1" spc="-1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86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648" y="1412776"/>
            <a:ext cx="6192688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응용 </a:t>
            </a:r>
            <a:r>
              <a:rPr lang="en-US" altLang="ko-KR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6</a:t>
            </a:r>
            <a:r>
              <a:rPr lang="ko-KR" altLang="en-US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조</a:t>
            </a:r>
            <a:endParaRPr lang="en-US" altLang="ko-KR" sz="45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en-US" altLang="ko-KR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셀프 인테리어</a:t>
            </a:r>
            <a:r>
              <a:rPr lang="en-US" altLang="ko-KR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”</a:t>
            </a:r>
            <a:r>
              <a:rPr lang="ko-KR" altLang="en-US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45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프로그램</a:t>
            </a:r>
            <a:endParaRPr lang="en-US" altLang="ko-KR" sz="45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endParaRPr lang="en-US" altLang="ko-KR" sz="20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20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이민재</a:t>
            </a:r>
            <a:endParaRPr lang="en-US" altLang="ko-KR" sz="20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20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김동민</a:t>
            </a:r>
            <a:endParaRPr lang="en-US" altLang="ko-KR" sz="20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r"/>
            <a:r>
              <a:rPr lang="ko-KR" altLang="en-US" sz="20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박준</a:t>
            </a:r>
            <a:endParaRPr lang="en-US" altLang="ko-KR" sz="2000" b="1" dirty="0">
              <a:solidFill>
                <a:srgbClr val="2B1A74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서브표지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73772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648" y="1412776"/>
            <a:ext cx="61926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필수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서브표지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28523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146674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문서 관리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새 문서 생성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91880" y="1999873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 새로운 작업 파일 만들기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1C6B8A7-D2BA-4F64-8E14-FF1E91AB4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0" y="2484684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문서 저장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88574DB-F1DC-4B73-9574-A240DEA9A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493976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 작업된 내용 파일 형태로 저장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56799591-8813-432A-9B62-81B12F2AA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98" y="2948320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문서 불러오기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55723B6A-DD9E-45A8-A976-42B2089CA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5678" y="2957612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 저장된 파일 불러오기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9944ED-01CC-47F8-A768-FB436AD2BA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700"/>
          <a:stretch/>
        </p:blipFill>
        <p:spPr>
          <a:xfrm>
            <a:off x="479407" y="3450864"/>
            <a:ext cx="8571734" cy="34071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29D8BB9-4228-4423-BF70-8008CF812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473" y="1829553"/>
            <a:ext cx="3248025" cy="9906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A65D350-29C6-46AE-88F8-396B9D9B1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3619284"/>
            <a:ext cx="1391919" cy="29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97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372057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최종 결과물 이미지 출력</a:t>
            </a:r>
            <a:endParaRPr kumimoji="0" lang="en-US" altLang="ko-KR" sz="2800" b="1" spc="-150" dirty="0">
              <a:latin typeface="나눔바른고딕" pitchFamily="50" charset="-127"/>
              <a:ea typeface="나눔바른고딕" pitchFamily="50" charset="-127"/>
            </a:endParaRPr>
          </a:p>
          <a:p>
            <a:pPr eaLnBrk="1" hangingPunct="1"/>
            <a:endParaRPr kumimoji="0" lang="ko-KR" altLang="en-US" sz="2800" b="1" spc="-15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설계 도면 캡쳐 저장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91880" y="1999873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 최종 설계 도면을 </a:t>
            </a:r>
            <a:r>
              <a:rPr kumimoji="0" lang="ko-KR" altLang="en-US" sz="1200" dirty="0" err="1">
                <a:latin typeface="나눔바른고딕" pitchFamily="50" charset="-127"/>
                <a:ea typeface="나눔바른고딕" pitchFamily="50" charset="-127"/>
              </a:rPr>
              <a:t>캡쳐해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 저장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가능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F3B9A3-D3FF-4CBD-A768-00AD47EFF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60" y="2521140"/>
            <a:ext cx="7092280" cy="36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06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14642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공간 정의하기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폐쇄 공간 체크 기능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91880" y="1999873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사방이 벽으로 막혀 있는 공간을 체크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1C6B8A7-D2BA-4F64-8E14-FF1E91AB4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0" y="2484684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문과 창문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88574DB-F1DC-4B73-9574-A240DEA9A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493976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문과 창문을 벽 위에 존재해야 합니다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4DD6A3B-F68A-4AAC-929E-5EE524296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632" y="3041004"/>
            <a:ext cx="4526735" cy="3015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31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214642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객체 정의하기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객체 배치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91880" y="1999873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객체를 원하는 자리에 배치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1C6B8A7-D2BA-4F64-8E14-FF1E91AB4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0" y="2484684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객체 명칭 표기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88574DB-F1DC-4B73-9574-A240DEA9A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493976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객체의 명칭을 표기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56799591-8813-432A-9B62-81B12F2AA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998" y="2948320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400" b="1" dirty="0">
                <a:latin typeface="나눔바른고딕" pitchFamily="50" charset="-127"/>
                <a:ea typeface="나눔바른고딕" pitchFamily="50" charset="-127"/>
              </a:rPr>
              <a:t>객체 정보 수정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55723B6A-DD9E-45A8-A976-42B2089CA2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5678" y="2957612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명칭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크기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 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385C2D-AA1C-480D-ABB0-594F790B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468215"/>
            <a:ext cx="1264166" cy="345954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FD9FD26-1B46-4C54-9CC1-EA84F7B77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306" y="3498116"/>
            <a:ext cx="2923525" cy="248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59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03648" y="1412776"/>
            <a:ext cx="61926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b="1" dirty="0">
                <a:solidFill>
                  <a:srgbClr val="2B1A74"/>
                </a:solidFill>
                <a:latin typeface="나눔바른고딕" pitchFamily="50" charset="-127"/>
                <a:ea typeface="나눔바른고딕" pitchFamily="50" charset="-127"/>
              </a:rPr>
              <a:t>추가 기능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서브표지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66471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298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988840" y="548680"/>
            <a:ext cx="266429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10000"/>
                  </a:schemeClr>
                </a:solidFill>
              </a:rPr>
              <a:t>본문스타일 </a:t>
            </a:r>
            <a:r>
              <a:rPr lang="en-US" altLang="ko-KR" dirty="0">
                <a:solidFill>
                  <a:schemeClr val="bg2">
                    <a:lumMod val="10000"/>
                  </a:schemeClr>
                </a:solidFill>
              </a:rPr>
              <a:t>3</a:t>
            </a:r>
            <a:endParaRPr lang="ko-KR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493200" y="693857"/>
            <a:ext cx="372057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kumimoji="0" lang="ko-KR" altLang="en-US" sz="2800" b="1" spc="-150" dirty="0">
                <a:latin typeface="나눔바른고딕" pitchFamily="50" charset="-127"/>
                <a:ea typeface="나눔바른고딕" pitchFamily="50" charset="-127"/>
              </a:rPr>
              <a:t>작업 히스토리 관리 기능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467544" y="1772815"/>
            <a:ext cx="8352928" cy="45719"/>
            <a:chOff x="251520" y="1772816"/>
            <a:chExt cx="8640960" cy="0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251520" y="1772816"/>
              <a:ext cx="302433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3347864" y="1772816"/>
              <a:ext cx="5544616" cy="0"/>
            </a:xfrm>
            <a:prstGeom prst="lin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493200" y="1990581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1400" b="1" dirty="0">
                <a:latin typeface="나눔바른고딕" pitchFamily="50" charset="-127"/>
                <a:ea typeface="나눔바른고딕" pitchFamily="50" charset="-127"/>
              </a:rPr>
              <a:t>Undo</a:t>
            </a:r>
            <a:endParaRPr kumimoji="0"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3491880" y="1999873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마지막으로 그린 방을 지웁니다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61C6B8A7-D2BA-4F64-8E14-FF1E91AB4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00" y="2484684"/>
            <a:ext cx="2897869" cy="281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en-US" altLang="ko-KR" sz="1400" b="1" dirty="0">
                <a:latin typeface="나눔바른고딕" pitchFamily="50" charset="-127"/>
                <a:ea typeface="나눔바른고딕" pitchFamily="50" charset="-127"/>
              </a:rPr>
              <a:t>Redo</a:t>
            </a:r>
            <a:endParaRPr kumimoji="0" lang="ko-KR" altLang="en-US" sz="14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88574DB-F1DC-4B73-9574-A240DEA9A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2493976"/>
            <a:ext cx="5328592" cy="24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0" lang="ko-KR" altLang="en-US" sz="1200" dirty="0">
                <a:latin typeface="나눔바른고딕" pitchFamily="50" charset="-127"/>
                <a:ea typeface="나눔바른고딕" pitchFamily="50" charset="-127"/>
              </a:rPr>
              <a:t>→ 최근에 지웠던 방을 순차적으로 다시 그립니다</a:t>
            </a:r>
            <a:r>
              <a:rPr kumimoji="0" lang="en-US" altLang="ko-KR" sz="120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kumimoji="0" lang="ko-KR" altLang="en-US" sz="12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6580CA7-8155-416E-A5C4-184BA4B0E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505" y="2865657"/>
            <a:ext cx="1457742" cy="8958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FC859-F9CE-4A2F-B1CC-FDED783E9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68" y="4091763"/>
            <a:ext cx="2192118" cy="202349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54A887-A3C6-48B0-93CE-185880267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068" y="3891872"/>
            <a:ext cx="2454617" cy="222338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0F7AA00-1ED4-49C1-8C73-56912CD26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87" y="4091763"/>
            <a:ext cx="2192118" cy="202349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239AE514-0CF5-4EA2-8DFD-58B6D56938CF}"/>
              </a:ext>
            </a:extLst>
          </p:cNvPr>
          <p:cNvSpPr/>
          <p:nvPr/>
        </p:nvSpPr>
        <p:spPr>
          <a:xfrm>
            <a:off x="2627784" y="4941168"/>
            <a:ext cx="5134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D04A2894-7325-4B72-980C-2F3B111F738D}"/>
              </a:ext>
            </a:extLst>
          </p:cNvPr>
          <p:cNvSpPr/>
          <p:nvPr/>
        </p:nvSpPr>
        <p:spPr>
          <a:xfrm>
            <a:off x="6015492" y="4887486"/>
            <a:ext cx="5134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264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2785</TotalTime>
  <Words>223</Words>
  <Application>Microsoft Office PowerPoint</Application>
  <PresentationFormat>화면 슬라이드 쇼(4:3)</PresentationFormat>
  <Paragraphs>68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</dc:creator>
  <cp:lastModifiedBy>박 준</cp:lastModifiedBy>
  <cp:revision>140</cp:revision>
  <dcterms:created xsi:type="dcterms:W3CDTF">2012-09-13T06:24:15Z</dcterms:created>
  <dcterms:modified xsi:type="dcterms:W3CDTF">2018-05-28T10:33:10Z</dcterms:modified>
</cp:coreProperties>
</file>